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latypi Medium" panose="020B0604020202020204" charset="0"/>
      <p:regular r:id="rId14"/>
    </p:embeddedFont>
    <p:embeddedFont>
      <p:font typeface="Source Serif 4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65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38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E2513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Hacking &amp; Defending:</a:t>
            </a: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A Student's Guide to Cybersecurity Tools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Explaining the Technology We Used in Our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41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Presented by: Mohammed Amar, Nooraddin Ismail, Mohammed Abdualwaheed, Anas Adel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2548"/>
            <a:ext cx="664071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Malcolm: Visibility &amp; Remediation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2066806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What is Malcolm?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93790" y="2701766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Malcolm is a powerful network monitoring and security analysis tool. It gives you full visibility into your network activity, helping you quickly identify and address security issues.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3448050"/>
            <a:ext cx="31942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to Use Malcolm</a:t>
            </a:r>
            <a:endParaRPr lang="en-US" sz="2500" dirty="0"/>
          </a:p>
        </p:txBody>
      </p:sp>
      <p:sp>
        <p:nvSpPr>
          <p:cNvPr id="7" name="Shape 4"/>
          <p:cNvSpPr/>
          <p:nvPr/>
        </p:nvSpPr>
        <p:spPr>
          <a:xfrm>
            <a:off x="793790" y="4083010"/>
            <a:ext cx="357188" cy="357188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853321" y="4112776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309687" y="413754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Threat Detection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4757738"/>
            <a:ext cx="357188" cy="357188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853321" y="478750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309687" y="4812268"/>
            <a:ext cx="240220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Reporting &amp; Dashboards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93790" y="5432465"/>
            <a:ext cx="357188" cy="357188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853321" y="5462230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309687" y="5486995"/>
            <a:ext cx="217050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Efficient Investigation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93790" y="6107192"/>
            <a:ext cx="357188" cy="357188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853321" y="6136957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309687" y="6161723"/>
            <a:ext cx="214229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Effective Remediation</a:t>
            </a:r>
            <a:endParaRPr lang="en-US" sz="155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73" y="6700123"/>
            <a:ext cx="89297" cy="119063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031915" y="6642973"/>
            <a:ext cx="158769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Learn More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6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This Matters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8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These tools are not just academic exercises; they are used by real cybersecurity professionals every day.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609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Understanding how attackers work (Red </a:t>
            </a:r>
            <a:r>
              <a:rPr lang="en-US" sz="1750" dirty="0" smtClean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Team) 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is the best way to learn how to defend (Blue Team).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03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Practice is the most important thing in cybersecurity!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624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Any Questions?</a:t>
            </a:r>
            <a:endParaRPr lang="en-US" sz="3550" dirty="0"/>
          </a:p>
        </p:txBody>
      </p:sp>
      <p:sp>
        <p:nvSpPr>
          <p:cNvPr id="7" name="Rectangle 6"/>
          <p:cNvSpPr/>
          <p:nvPr/>
        </p:nvSpPr>
        <p:spPr>
          <a:xfrm>
            <a:off x="12751266" y="7814345"/>
            <a:ext cx="1879134" cy="2768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086"/>
            <a:ext cx="615493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Two Sides of Cybersecurity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49875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Imagine a castle. There are people trying to protect it, and people trying to get in. In cybersecurity, it's the same!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090142"/>
            <a:ext cx="238089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Blue Team (Defense)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496860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Their job is to protect the computer systems. They are the "Guards" of the castle, building strong walls and monitoring for threats.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516416" y="2090142"/>
            <a:ext cx="219134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Red Team (Attack)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16416" y="2496860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Their job is to test the defenses by trying to break in. They think like the "Attackers," looking for weak points.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3790" y="332648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 our project, we played both roles to learn the full spectrum of cybersecurity.</a:t>
            </a:r>
            <a:endParaRPr lang="en-US" sz="12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25" y="3759160"/>
            <a:ext cx="9129951" cy="3785235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378" y="6302272"/>
            <a:ext cx="454388" cy="4543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098482" y="6401670"/>
            <a:ext cx="2044744" cy="255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Strike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9405381" y="6401670"/>
            <a:ext cx="2044745" cy="255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Attack</a:t>
            </a:r>
            <a:endParaRPr lang="en-US" sz="1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54" y="6302272"/>
            <a:ext cx="454387" cy="4543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487172" y="4656821"/>
            <a:ext cx="2044744" cy="255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Counter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342" y="4548336"/>
            <a:ext cx="454387" cy="45438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098482" y="4665909"/>
            <a:ext cx="2044744" cy="255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Defense</a:t>
            </a:r>
            <a:endParaRPr lang="en-US" sz="13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230" y="4566511"/>
            <a:ext cx="454388" cy="45438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751266" y="7814345"/>
            <a:ext cx="1879134" cy="2768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9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3427333"/>
            <a:ext cx="6894195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Nmap: Finding the Doors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6527" y="4466630"/>
            <a:ext cx="130573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Nmap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(Network Mapper) is a free tool that scans a network, like a detective walking around a building checking which doors and windows are open.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6527" y="5438537"/>
            <a:ext cx="1305734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It finds which computers are on the network and which services (ports) are open on those computers.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6527" y="6135172"/>
            <a:ext cx="3371136" cy="421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We Used It: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86527" y="6893481"/>
            <a:ext cx="130573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Attack Team used Nmap to scan the Defense Team's network, revealing a target system (Metasploitable 2) with many open vulnerabilities.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751266" y="7814345"/>
            <a:ext cx="1879134" cy="2768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28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Metasploit: Opening the Doors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405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Metasploit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is a powerful tool containing "exploits" – pieces of code that use a weakness to get inside a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2152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Once Nmap finds an open door (a vulnerability), Metasploit provides the key to open it, testing if the weakness can actually be used to break in.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503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We Used It: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80190" y="581584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After Nmap identified a vulnerability, we used Metasploit to find the right exploit.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6209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Successfully launching the exploit gave us control ("getting a shell") of the target computer.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751266" y="7814345"/>
            <a:ext cx="1879134" cy="2768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43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Nessus/OpenVAS: Checking for Weaknesses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220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These are "vulnerability scanners" that check a computer system for thousands of known problems.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029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It's like hiring an inspector for your house to find bad locks or weak walls, so you can fix them before a robber does.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6894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We Used It: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80190" y="56343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Defense Team ran scans on our network to generate a report of all our weak spots.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4394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helped us understand what an attacker would see, enabling proactive defense.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751266" y="7814345"/>
            <a:ext cx="1879134" cy="2768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11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3572470"/>
            <a:ext cx="6902291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Snort: The Alarm System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8669" y="4601528"/>
            <a:ext cx="130730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Snort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is an Intrusion Detection System (IDS) that watches network traffic, acting like a security guard or an alarm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78669" y="5207794"/>
            <a:ext cx="130730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It has "rules" that describe what an attack looks like. If traffic matches a rule, it creates an alert.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8669" y="5897523"/>
            <a:ext cx="3337441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We Used It: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78669" y="6648331"/>
            <a:ext cx="130730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While the Attack Team used Nmap and Metasploit, Snort was running on the Defense network.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8669" y="7082195"/>
            <a:ext cx="130730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Snort successfully detected the attack traffic and generated alerts, proving our alarm system worked as intended.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751266" y="7814345"/>
            <a:ext cx="1879134" cy="2768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2112"/>
            <a:ext cx="80731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OpenCTI: The Threat Library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110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OpenCTI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is a platform to organize information about cyber threats and attackers, acting as a library for defenders.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291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It stores data on known attackers, their tools, and attack methods, helping the Blue Team prepare defenses.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321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We Used It: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66976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 set up OpenCTI to begin building our own library of threat information.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1398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strategic approach helped us understand potential adversaries and enhance our defensive posture.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751266" y="7814345"/>
            <a:ext cx="1879134" cy="2768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50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Elasticsearch &amp; Kibana: The Security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36890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Elasticsearch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stores huge amounts of data (like computer logs), while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Kibana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creates graphs and charts from it.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9257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Together, they form a SIEM (Security Information and Event Management) system.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6057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It's like a central security control room, displaying all alerts and logs on one dashboard for a complete overview.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7596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How We Used It: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42721" y="341173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goal was to send all logs to Elasticsearch and visualize activity in Kibana.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57973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Setting up security certificates for this system was a significant, rewarding challenge.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2751266" y="7814345"/>
            <a:ext cx="1879134" cy="2768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356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Full Attack &amp; Defense Cycle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553533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is how all the tools can work together: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314075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874633" y="3181171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493996" y="321480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Prepare (Blue Team)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493996" y="3680579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 Nessus to find your own weaknesses and OpenCTI to study potential attackers.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93790" y="4801076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0" name="Text 7"/>
          <p:cNvSpPr/>
          <p:nvPr/>
        </p:nvSpPr>
        <p:spPr>
          <a:xfrm>
            <a:off x="874633" y="4841498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1493996" y="487513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Attack (Red Team)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493996" y="5340906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 Nmap to find a target and Metasploit to break in.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93790" y="6116598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874633" y="6157020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493996" y="6190655"/>
            <a:ext cx="388000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Detect &amp; Analyze (Blue Team)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493996" y="6656427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Snort sees the attack and sends an alert. All logs and alerts go to Elasticsearch. Kibana provides a full story on one dashboard.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891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Platypi Medium</vt:lpstr>
      <vt:lpstr>Source Serif 4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Maher</cp:lastModifiedBy>
  <cp:revision>7</cp:revision>
  <dcterms:created xsi:type="dcterms:W3CDTF">2025-08-20T19:33:50Z</dcterms:created>
  <dcterms:modified xsi:type="dcterms:W3CDTF">2025-08-20T19:50:08Z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